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</p:sldIdLst>
  <p:sldSz cx="30275213" cy="42803763"/>
  <p:notesSz cx="6858000" cy="9144000"/>
  <p:defaultTextStyle>
    <a:defPPr>
      <a:defRPr lang="fa-IR"/>
    </a:defPPr>
    <a:lvl1pPr marL="0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1pPr>
    <a:lvl2pPr marL="1491386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2pPr>
    <a:lvl3pPr marL="2982773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3pPr>
    <a:lvl4pPr marL="4474159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4pPr>
    <a:lvl5pPr marL="5965546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5pPr>
    <a:lvl6pPr marL="7456932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6pPr>
    <a:lvl7pPr marL="8948318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7pPr>
    <a:lvl8pPr marL="10439705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8pPr>
    <a:lvl9pPr marL="11931091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15" d="100"/>
          <a:sy n="15" d="100"/>
        </p:scale>
        <p:origin x="21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1298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0030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657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796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115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826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9541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0855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9535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4955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241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B3340-E50E-452C-958E-F711F5B4A2B0}" type="datetimeFigureOut">
              <a:rPr lang="fa-IR" smtClean="0"/>
              <a:t>23/07/1438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842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1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r" defTabSz="3027487" rtl="1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" y="0"/>
            <a:ext cx="30274149" cy="42804277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311729" y="2158545"/>
            <a:ext cx="22745699" cy="430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a-IR" sz="1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Arial" panose="020B0604020202020204" pitchFamily="34" charset="0"/>
              </a:rPr>
              <a:t>Put Your Poster Title Here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a-IR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Author(s) Name(s) Goes Here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Calibri" panose="020F0502020204030204" pitchFamily="34" charset="0"/>
              <a:buChar char="1"/>
              <a:tabLst/>
            </a:pPr>
            <a:r>
              <a:rPr kumimoji="0" lang="en-US" altLang="fa-IR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. Authors' Affiliation(s)</a:t>
            </a:r>
            <a:endParaRPr kumimoji="0" lang="fa-IR" altLang="fa-IR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>ILSF@IPM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Maziar Moussavi</dc:creator>
  <cp:lastModifiedBy>Maziar Moussavi</cp:lastModifiedBy>
  <cp:revision>7</cp:revision>
  <dcterms:created xsi:type="dcterms:W3CDTF">2015-03-16T11:27:21Z</dcterms:created>
  <dcterms:modified xsi:type="dcterms:W3CDTF">2017-04-19T07:31:23Z</dcterms:modified>
</cp:coreProperties>
</file>